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62" r:id="rId4"/>
    <p:sldId id="261" r:id="rId5"/>
    <p:sldId id="259" r:id="rId6"/>
    <p:sldId id="266" r:id="rId7"/>
    <p:sldId id="258" r:id="rId8"/>
    <p:sldId id="260" r:id="rId9"/>
    <p:sldId id="257" r:id="rId10"/>
    <p:sldId id="263" r:id="rId11"/>
    <p:sldId id="269" r:id="rId12"/>
    <p:sldId id="267" r:id="rId13"/>
    <p:sldId id="264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9"/>
    <p:restoredTop sz="94719"/>
  </p:normalViewPr>
  <p:slideViewPr>
    <p:cSldViewPr snapToGrid="0" snapToObjects="1">
      <p:cViewPr>
        <p:scale>
          <a:sx n="111" d="100"/>
          <a:sy n="111" d="100"/>
        </p:scale>
        <p:origin x="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6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9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A1EB-43A9-CB4A-A9A3-A57371AFEF1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5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2598" y="1818484"/>
            <a:ext cx="12192000" cy="314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251999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WEEK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6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- DEMO</a:t>
            </a:r>
            <a:endParaRPr lang="en-US" sz="60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algn="ctr">
              <a:lnSpc>
                <a:spcPct val="150000"/>
              </a:lnSpc>
            </a:pPr>
            <a:r>
              <a:rPr lang="en-US" sz="48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ANNIE NGUYEN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52266" y="3488267"/>
            <a:ext cx="8263467" cy="0"/>
          </a:xfrm>
          <a:prstGeom prst="line">
            <a:avLst/>
          </a:prstGeom>
          <a:ln w="50800">
            <a:solidFill>
              <a:schemeClr val="bg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33466" y="5604932"/>
            <a:ext cx="4301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January 5, 2018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155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27" y="1088081"/>
            <a:ext cx="60706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9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939800"/>
            <a:ext cx="60706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9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1897" y="2497384"/>
            <a:ext cx="10661893" cy="2585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camXPos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clamp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* </a:t>
            </a:r>
          </a:p>
          <a:p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tileSize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boundLeft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boundRight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camYPos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clamp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* </a:t>
            </a:r>
          </a:p>
          <a:p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tileSize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boundTop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boundBottom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offSetX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camXPos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TKWanderer.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SCREEN_WIDTH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/2;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offSetY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camYPos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TKWanderer.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SCREEN_HEIGHT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/2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g.translate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camXPos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camYPos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1897" y="1377812"/>
            <a:ext cx="10661893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static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clamp(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x,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low,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high)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Math.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max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(low,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Math.</a:t>
            </a:r>
            <a:r>
              <a:rPr lang="en-US" i="1" dirty="0" err="1">
                <a:latin typeface="Courier New" charset="0"/>
                <a:ea typeface="Courier New" charset="0"/>
                <a:cs typeface="Courier New" charset="0"/>
              </a:rPr>
              <a:t>min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(high, x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)); 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3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876956" y="654720"/>
            <a:ext cx="6070600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g.translate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(-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offSetX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-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offSetY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drawStat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.draw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956" y="1428617"/>
            <a:ext cx="60706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2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25" y="1287040"/>
            <a:ext cx="60706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9795" y="3333509"/>
            <a:ext cx="6418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/>
              <a:t>THANK YOU FOR YOUR ATTENTION!</a:t>
            </a:r>
            <a:endParaRPr lang="en-US" sz="2800" b="1"/>
          </a:p>
        </p:txBody>
      </p:sp>
    </p:spTree>
    <p:extLst>
      <p:ext uri="{BB962C8B-B14F-4D97-AF65-F5344CB8AC3E}">
        <p14:creationId xmlns:p14="http://schemas.microsoft.com/office/powerpoint/2010/main" val="59631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4170" y="2847371"/>
            <a:ext cx="276101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 smtClean="0"/>
              <a:t>SQL</a:t>
            </a:r>
          </a:p>
          <a:p>
            <a:pPr marL="457200" indent="-457200">
              <a:buFont typeface="Arial" charset="0"/>
              <a:buChar char="•"/>
            </a:pPr>
            <a:endParaRPr lang="en-US" sz="2800" b="1" dirty="0"/>
          </a:p>
          <a:p>
            <a:pPr marL="457200" indent="-457200">
              <a:buFont typeface="Arial" charset="0"/>
              <a:buChar char="•"/>
            </a:pPr>
            <a:r>
              <a:rPr lang="en-US" sz="2800" b="1" dirty="0" smtClean="0"/>
              <a:t>TKWANDERER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54170" y="1224143"/>
            <a:ext cx="16866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/>
              <a:t>OUTLINE</a:t>
            </a:r>
            <a:endParaRPr lang="en-US" sz="3200" b="1"/>
          </a:p>
        </p:txBody>
      </p:sp>
    </p:spTree>
    <p:extLst>
      <p:ext uri="{BB962C8B-B14F-4D97-AF65-F5344CB8AC3E}">
        <p14:creationId xmlns:p14="http://schemas.microsoft.com/office/powerpoint/2010/main" val="190717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50322" y="2317366"/>
            <a:ext cx="9638271" cy="30008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SELECT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Hs1.name, Hs1.grade, Hs2.name, Hs2.grade, Hs3.name, Hs3.grade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Likes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Lk1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Likes AS Lk2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Lk1.ID2 = Lk2.ID1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Hs1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Lk1.ID1 =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Hs1.ID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Hs2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Lk2.ID1 =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Hs2.ID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AS Hs3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Lk2.ID2 =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Hs3.ID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WHERE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Lk1.ID1 &gt; Lk2.ID2;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0322" y="1062680"/>
            <a:ext cx="963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For every situation where student A likes student B, but student B likes a different student C, return the names and grades of A, B, and C.</a:t>
            </a:r>
          </a:p>
        </p:txBody>
      </p:sp>
    </p:spTree>
    <p:extLst>
      <p:ext uri="{BB962C8B-B14F-4D97-AF65-F5344CB8AC3E}">
        <p14:creationId xmlns:p14="http://schemas.microsoft.com/office/powerpoint/2010/main" val="142896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5363910" y="1855403"/>
            <a:ext cx="1249211" cy="385341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4402332" y="1977083"/>
            <a:ext cx="2125362" cy="35587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65013" y="1977083"/>
            <a:ext cx="2125362" cy="35587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402332" y="2483709"/>
            <a:ext cx="3172368" cy="5436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02332" y="3472250"/>
            <a:ext cx="3172368" cy="5436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402332" y="4504039"/>
            <a:ext cx="3172368" cy="5436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402332" y="1488990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Lk1.ID1</a:t>
            </a:r>
            <a:endParaRPr lang="en-US" b="1"/>
          </a:p>
        </p:txBody>
      </p:sp>
      <p:sp>
        <p:nvSpPr>
          <p:cNvPr id="12" name="TextBox 11"/>
          <p:cNvSpPr txBox="1"/>
          <p:nvPr/>
        </p:nvSpPr>
        <p:spPr>
          <a:xfrm>
            <a:off x="6527694" y="1488990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Lk2.ID2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5465013" y="1209073"/>
            <a:ext cx="10791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Lk1.ID2</a:t>
            </a:r>
          </a:p>
          <a:p>
            <a:r>
              <a:rPr lang="en-US" b="1" dirty="0" smtClean="0"/>
              <a:t>= LK2.ID1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724263" y="2614825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6857463" y="261482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5829657" y="260670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  <a:endParaRPr lang="en-US" b="1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93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26756" y="1044124"/>
            <a:ext cx="1005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</a:t>
            </a:r>
            <a:r>
              <a:rPr lang="en-US" dirty="0"/>
              <a:t>each student A who likes a student B where the two are not friends, find if they have a </a:t>
            </a:r>
            <a:r>
              <a:rPr lang="en-US" dirty="0" smtClean="0"/>
              <a:t>friend </a:t>
            </a:r>
            <a:r>
              <a:rPr lang="en-US" dirty="0"/>
              <a:t>C in common (who can introduce them!). For all such trios, return the name and grade of A, B, and C. </a:t>
            </a:r>
            <a:r>
              <a:rPr lang="en-US" dirty="0" smtClean="0"/>
              <a:t>*/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6756" y="2052831"/>
            <a:ext cx="9811266" cy="37971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SELECT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Hs1.name, Hs1.grade, Hs2.name, Hs2.grade, Hs3.name, Hs3.grade 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Likes 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Lk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JOIN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Hs1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Lk.ID1 = Hs1.ID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Hs2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Lk.ID2 = Hs2.ID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Friend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Fr1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Fr1.ID1 = Hs1.ID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Friend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Fr2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Fr2.ID2 = Hs2.ID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LEFT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JOIN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Highschooler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Hs3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Fr1.ID2 = Hs3.ID	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WHERE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Hs2.ID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NOT IN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SELECT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ID2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Friend </a:t>
            </a:r>
            <a:r>
              <a:rPr lang="en-US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WHERE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ID1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 Hs1.ID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b="1" dirty="0" smtClean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AND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Hs3.ID = Fr2.ID1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0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63606" y="1115697"/>
            <a:ext cx="2299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TKWANDERER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117" y="1984147"/>
            <a:ext cx="5472327" cy="446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8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007" y="4768678"/>
            <a:ext cx="1833561" cy="218740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161535" y="4168925"/>
            <a:ext cx="9885405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void draw(Graphics g) {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controller.getMaze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drawBackground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for(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0;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controller.getMonsterList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().size();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++) {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controller.getMonster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drawCharacter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} 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drawCharacter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controller.displayStat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(g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291756"/>
            <a:ext cx="3060700" cy="6350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161535" y="1277786"/>
            <a:ext cx="9885405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drawBackground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(Graphics g)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for(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0;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 MAZE_WIDTH;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++) {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for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j = 0; j &lt; MAZE_HEIGHT; j ++) {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Graphics2D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g2d = (Graphics2D) g;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				g2d.drawImage(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getTile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i,j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orElse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(FLOOR).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getTileType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*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Tile.tileSize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,j *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Tile.tileSize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, null); } } }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6290" y="848831"/>
            <a:ext cx="1187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class Maze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029354" y="3799593"/>
            <a:ext cx="1234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</a:t>
            </a:r>
            <a:r>
              <a:rPr lang="en-US" smtClean="0"/>
              <a:t>lass Board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4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154" y="1775432"/>
            <a:ext cx="4263424" cy="46993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46767" y="2891490"/>
            <a:ext cx="648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View</a:t>
            </a:r>
          </a:p>
          <a:p>
            <a:endParaRPr lang="en-US" dirty="0" smtClean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063578" y="3173982"/>
            <a:ext cx="0" cy="3583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63578" y="3532328"/>
            <a:ext cx="7414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956491" y="3890675"/>
            <a:ext cx="0" cy="3583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956491" y="4249021"/>
            <a:ext cx="7414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370004" y="4263174"/>
            <a:ext cx="74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Board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418811" y="3515850"/>
            <a:ext cx="1075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Drawable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291756"/>
            <a:ext cx="3060700" cy="6350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624118" y="1158966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AFTER</a:t>
            </a:r>
            <a:endParaRPr 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1971086" y="115896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BEFORE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176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14250" y="1477249"/>
            <a:ext cx="10460969" cy="42473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void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drawGame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(Graphics g)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camXPos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getX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* 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tileSize</a:t>
            </a:r>
            <a:r>
              <a:rPr lang="en-US" i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>
                <a:latin typeface="Courier New" charset="0"/>
                <a:ea typeface="Courier New" charset="0"/>
                <a:cs typeface="Courier New" charset="0"/>
              </a:rPr>
              <a:t>		-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TKWanderer.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SCREEN_WIDTH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/2;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camYPos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* 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tileSize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-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TKWanderer.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SCREEN_HIEGHT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/2;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g.translate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camXPos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camYPos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drawCharacter.setCharacter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controller.getHero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drawCharacter.draw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(g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84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</TotalTime>
  <Words>198</Words>
  <Application>Microsoft Macintosh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 Hebrew</vt:lpstr>
      <vt:lpstr>Calibri</vt:lpstr>
      <vt:lpstr>Calibri Light</vt:lpstr>
      <vt:lpstr>Courier New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Tram Anh Nguyen</dc:creator>
  <cp:lastModifiedBy>Thi Tram Anh Nguyen</cp:lastModifiedBy>
  <cp:revision>26</cp:revision>
  <dcterms:created xsi:type="dcterms:W3CDTF">2017-12-05T16:48:30Z</dcterms:created>
  <dcterms:modified xsi:type="dcterms:W3CDTF">2018-01-05T16:27:26Z</dcterms:modified>
</cp:coreProperties>
</file>

<file path=docProps/thumbnail.jpeg>
</file>